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2" d="100"/>
          <a:sy n="42" d="100"/>
        </p:scale>
        <p:origin x="1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2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32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91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38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498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02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39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24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80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42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41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E4D81-0BEA-4F8F-BB33-B1640B833259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D2311-CBB2-43D9-A222-7804AD690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62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60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2" y="552450"/>
            <a:ext cx="10600267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2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6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09650"/>
            <a:ext cx="857250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0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304800"/>
            <a:ext cx="11176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1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82" y="876300"/>
            <a:ext cx="846666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7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82" y="1428750"/>
            <a:ext cx="7958667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7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82" y="933450"/>
            <a:ext cx="9685867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6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2" y="381000"/>
            <a:ext cx="10498667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0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819150"/>
            <a:ext cx="9429749" cy="53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6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Datamites</dc:creator>
  <cp:lastModifiedBy>Datamites</cp:lastModifiedBy>
  <cp:revision>12</cp:revision>
  <dcterms:created xsi:type="dcterms:W3CDTF">2023-08-13T12:40:31Z</dcterms:created>
  <dcterms:modified xsi:type="dcterms:W3CDTF">2023-08-13T15:37:51Z</dcterms:modified>
</cp:coreProperties>
</file>